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4" r:id="rId4"/>
    <p:sldId id="257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4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300"/>
    <a:srgbClr val="CACACA"/>
    <a:srgbClr val="9A1A1C"/>
    <a:srgbClr val="FFC538"/>
    <a:srgbClr val="9A1A1D"/>
    <a:srgbClr val="790925"/>
    <a:srgbClr val="F5B827"/>
    <a:srgbClr val="9B191D"/>
    <a:srgbClr val="9C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80272"/>
  </p:normalViewPr>
  <p:slideViewPr>
    <p:cSldViewPr snapToGrid="0" snapToObjects="1" showGuides="1">
      <p:cViewPr varScale="1">
        <p:scale>
          <a:sx n="101" d="100"/>
          <a:sy n="101" d="100"/>
        </p:scale>
        <p:origin x="1600" y="200"/>
      </p:cViewPr>
      <p:guideLst>
        <p:guide orient="horz" pos="1920"/>
        <p:guide pos="4728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8DBE-3EA0-104D-89A0-DBF779080C2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FA78-62EF-5049-88F4-78753643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FFA78-62EF-5049-88F4-7875364396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5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FFA78-62EF-5049-88F4-7875364396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4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FFA78-62EF-5049-88F4-7875364396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2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FFA78-62EF-5049-88F4-7875364396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937A-E45B-304C-83F5-605526C2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63" y="1083574"/>
            <a:ext cx="10515600" cy="616018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45A8-1245-5D48-BA1B-93B4922F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363" y="1958011"/>
            <a:ext cx="10515600" cy="1845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9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C78B-A4C2-AE4F-9A07-6714DF6F0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 anchorCtr="0"/>
          <a:lstStyle>
            <a:lvl1pPr fontAlgn="t"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795E9-C19D-E64F-AD2A-3F893D3A7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7771" y="460954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0E082-9A75-DA41-A07A-7F9E939A30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8326"/>
            <a:ext cx="3932237" cy="3406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Text Content</a:t>
            </a:r>
          </a:p>
        </p:txBody>
      </p:sp>
    </p:spTree>
    <p:extLst>
      <p:ext uri="{BB962C8B-B14F-4D97-AF65-F5344CB8AC3E}">
        <p14:creationId xmlns:p14="http://schemas.microsoft.com/office/powerpoint/2010/main" val="221846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4147-C711-CA42-9870-5F2836BF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18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66AD-A339-2645-A5CF-27AAF73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FB7C-642D-E446-A8BB-91F7EF3EF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7716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4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56000" y="3505201"/>
            <a:ext cx="5080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Palatino Linotype"/>
              </a:rPr>
              <a:t>December 2, 2011</a:t>
            </a:r>
          </a:p>
        </p:txBody>
      </p:sp>
    </p:spTree>
    <p:extLst>
      <p:ext uri="{BB962C8B-B14F-4D97-AF65-F5344CB8AC3E}">
        <p14:creationId xmlns:p14="http://schemas.microsoft.com/office/powerpoint/2010/main" val="415139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9CE71-622B-ED46-95B1-5A73F1ED0F52}"/>
              </a:ext>
            </a:extLst>
          </p:cNvPr>
          <p:cNvSpPr/>
          <p:nvPr userDrawn="1"/>
        </p:nvSpPr>
        <p:spPr>
          <a:xfrm>
            <a:off x="0" y="6092517"/>
            <a:ext cx="12192000" cy="765483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F2601-4980-A948-999A-4D1ED4B6BF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110" y="6342611"/>
            <a:ext cx="438149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4" r:id="rId4"/>
    <p:sldLayoutId id="2147483650" r:id="rId5"/>
    <p:sldLayoutId id="2147483658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sc-ctsi.org/searc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rofiles@sc-ctsi.org" TargetMode="External"/><Relationship Id="rId4" Type="http://schemas.openxmlformats.org/officeDocument/2006/relationships/hyperlink" Target="https://profiles.sc-ctsi.org/About/FAQ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Keck School of Medicine of USC</a:t>
            </a:r>
            <a:br>
              <a:rPr lang="en-US" dirty="0"/>
            </a:br>
            <a:r>
              <a:rPr lang="en-US" sz="2200" dirty="0"/>
              <a:t>Updating Your Bio on CTSI Profiles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91000" y="4191001"/>
            <a:ext cx="3810000" cy="365125"/>
          </a:xfrm>
        </p:spPr>
        <p:txBody>
          <a:bodyPr/>
          <a:lstStyle/>
          <a:p>
            <a:r>
              <a:rPr lang="en-US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324227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E1F2F9A-7D93-1D4A-B762-F6C4CD745960}"/>
              </a:ext>
            </a:extLst>
          </p:cNvPr>
          <p:cNvSpPr>
            <a:spLocks noGrp="1"/>
          </p:cNvSpPr>
          <p:nvPr/>
        </p:nvSpPr>
        <p:spPr>
          <a:xfrm>
            <a:off x="1803399" y="182921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642F0-D168-4647-A625-6AD91A8D3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88" y="1435987"/>
            <a:ext cx="5101052" cy="4114800"/>
          </a:xfrm>
          <a:prstGeom prst="rect">
            <a:avLst/>
          </a:prstGeom>
        </p:spPr>
      </p:pic>
      <p:sp>
        <p:nvSpPr>
          <p:cNvPr id="4" name="Connector 3">
            <a:extLst>
              <a:ext uri="{FF2B5EF4-FFF2-40B4-BE49-F238E27FC236}">
                <a16:creationId xmlns:a16="http://schemas.microsoft.com/office/drawing/2014/main" id="{3D023280-1D63-C54A-8C5D-DD660E8D35EA}"/>
              </a:ext>
            </a:extLst>
          </p:cNvPr>
          <p:cNvSpPr/>
          <p:nvPr/>
        </p:nvSpPr>
        <p:spPr>
          <a:xfrm>
            <a:off x="2822222" y="3103922"/>
            <a:ext cx="1027289" cy="824612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CE970-893F-B645-BF3B-C669715C2AA6}"/>
              </a:ext>
            </a:extLst>
          </p:cNvPr>
          <p:cNvSpPr txBox="1"/>
          <p:nvPr/>
        </p:nvSpPr>
        <p:spPr>
          <a:xfrm>
            <a:off x="6763020" y="2238224"/>
            <a:ext cx="3727179" cy="39703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Updating Contact information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lty Profiles are powered by the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CTSI database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contact information is pulled into CTSI from Workday.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 to address, phone, email must be made by logging into Workday and updating information in Workday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4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E1F2F9A-7D93-1D4A-B762-F6C4CD745960}"/>
              </a:ext>
            </a:extLst>
          </p:cNvPr>
          <p:cNvSpPr>
            <a:spLocks noGrp="1"/>
          </p:cNvSpPr>
          <p:nvPr/>
        </p:nvSpPr>
        <p:spPr>
          <a:xfrm>
            <a:off x="1803399" y="182921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642F0-D168-4647-A625-6AD91A8D3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99" y="1402121"/>
            <a:ext cx="5101052" cy="4114800"/>
          </a:xfrm>
          <a:prstGeom prst="rect">
            <a:avLst/>
          </a:prstGeom>
        </p:spPr>
      </p:pic>
      <p:sp>
        <p:nvSpPr>
          <p:cNvPr id="4" name="Connector 3">
            <a:extLst>
              <a:ext uri="{FF2B5EF4-FFF2-40B4-BE49-F238E27FC236}">
                <a16:creationId xmlns:a16="http://schemas.microsoft.com/office/drawing/2014/main" id="{3D023280-1D63-C54A-8C5D-DD660E8D35EA}"/>
              </a:ext>
            </a:extLst>
          </p:cNvPr>
          <p:cNvSpPr/>
          <p:nvPr/>
        </p:nvSpPr>
        <p:spPr>
          <a:xfrm>
            <a:off x="2184399" y="3916721"/>
            <a:ext cx="3733800" cy="1815737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CE970-893F-B645-BF3B-C669715C2AA6}"/>
              </a:ext>
            </a:extLst>
          </p:cNvPr>
          <p:cNvSpPr txBox="1"/>
          <p:nvPr/>
        </p:nvSpPr>
        <p:spPr>
          <a:xfrm>
            <a:off x="6763020" y="2238224"/>
            <a:ext cx="3727179" cy="28623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Keck School Faculty Profiles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lty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Profiles are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powered by the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CTSI database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 to your faculty bio will need to be made by logging into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CTSI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7ED29-BC6A-4648-AB08-06FAB76B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44" y="1815052"/>
            <a:ext cx="5323779" cy="372743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0D08E4A-773A-0345-BD17-84CCB6A74AA6}"/>
              </a:ext>
            </a:extLst>
          </p:cNvPr>
          <p:cNvSpPr>
            <a:spLocks noGrp="1"/>
          </p:cNvSpPr>
          <p:nvPr/>
        </p:nvSpPr>
        <p:spPr>
          <a:xfrm>
            <a:off x="2069223" y="214852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68B1AC-0494-D14A-8C14-A73B84880CE6}"/>
              </a:ext>
            </a:extLst>
          </p:cNvPr>
          <p:cNvSpPr txBox="1"/>
          <p:nvPr/>
        </p:nvSpPr>
        <p:spPr>
          <a:xfrm>
            <a:off x="7028844" y="2270155"/>
            <a:ext cx="3727179" cy="25853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Faculty Profile Management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into </a:t>
            </a:r>
            <a:r>
              <a:rPr lang="en-US" dirty="0">
                <a:solidFill>
                  <a:srgbClr val="9B0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CTSI Profiles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powers the KSOM Faculty Profiles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https://profiles.sc-ctsi.org/search/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Sign-in using your USC NetID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nector 5">
            <a:extLst>
              <a:ext uri="{FF2B5EF4-FFF2-40B4-BE49-F238E27FC236}">
                <a16:creationId xmlns:a16="http://schemas.microsoft.com/office/drawing/2014/main" id="{F85E98E3-2CF2-3B4E-8E58-717940899937}"/>
              </a:ext>
            </a:extLst>
          </p:cNvPr>
          <p:cNvSpPr/>
          <p:nvPr/>
        </p:nvSpPr>
        <p:spPr>
          <a:xfrm>
            <a:off x="4202823" y="2260401"/>
            <a:ext cx="914400" cy="3048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90100-78FC-4D4D-862A-4A1D07B1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6" y="1358738"/>
            <a:ext cx="5221382" cy="41405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3F69BA-FA9F-8D49-B3A5-B6F2AEFABA7B}"/>
              </a:ext>
            </a:extLst>
          </p:cNvPr>
          <p:cNvSpPr>
            <a:spLocks noGrp="1"/>
          </p:cNvSpPr>
          <p:nvPr/>
        </p:nvSpPr>
        <p:spPr>
          <a:xfrm>
            <a:off x="2009558" y="120010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78E26-83C3-DA4C-B6E4-2A03C97D0E0C}"/>
              </a:ext>
            </a:extLst>
          </p:cNvPr>
          <p:cNvSpPr txBox="1"/>
          <p:nvPr/>
        </p:nvSpPr>
        <p:spPr>
          <a:xfrm>
            <a:off x="7426379" y="2236287"/>
            <a:ext cx="3727179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logged into your profile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lick ‘Edit this profile’</a:t>
            </a:r>
          </a:p>
        </p:txBody>
      </p:sp>
      <p:sp>
        <p:nvSpPr>
          <p:cNvPr id="5" name="Connector 4">
            <a:extLst>
              <a:ext uri="{FF2B5EF4-FFF2-40B4-BE49-F238E27FC236}">
                <a16:creationId xmlns:a16="http://schemas.microsoft.com/office/drawing/2014/main" id="{63B89F3A-6364-A543-A1D5-BB6219CD6C7B}"/>
              </a:ext>
            </a:extLst>
          </p:cNvPr>
          <p:cNvSpPr/>
          <p:nvPr/>
        </p:nvSpPr>
        <p:spPr>
          <a:xfrm>
            <a:off x="2093675" y="1911461"/>
            <a:ext cx="533400" cy="3048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808D8-E9CE-1342-8D56-4E74411E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39" y="1539724"/>
            <a:ext cx="5008193" cy="41405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294BC6-2E7D-B343-99C8-D19D864DE40F}"/>
              </a:ext>
            </a:extLst>
          </p:cNvPr>
          <p:cNvSpPr>
            <a:spLocks noGrp="1"/>
          </p:cNvSpPr>
          <p:nvPr/>
        </p:nvSpPr>
        <p:spPr>
          <a:xfrm>
            <a:off x="2125594" y="180986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C051C-E8D4-C343-807C-5814EC91E4C9}"/>
              </a:ext>
            </a:extLst>
          </p:cNvPr>
          <p:cNvSpPr txBox="1"/>
          <p:nvPr/>
        </p:nvSpPr>
        <p:spPr>
          <a:xfrm>
            <a:off x="7237615" y="2236289"/>
            <a:ext cx="3727179" cy="230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“Overview” in the</a:t>
            </a:r>
            <a:b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take you to your </a:t>
            </a:r>
            <a:b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nector 4">
            <a:extLst>
              <a:ext uri="{FF2B5EF4-FFF2-40B4-BE49-F238E27FC236}">
                <a16:creationId xmlns:a16="http://schemas.microsoft.com/office/drawing/2014/main" id="{62BA2E5B-A268-714D-A8D4-5EE0EC1464BF}"/>
              </a:ext>
            </a:extLst>
          </p:cNvPr>
          <p:cNvSpPr/>
          <p:nvPr/>
        </p:nvSpPr>
        <p:spPr>
          <a:xfrm>
            <a:off x="1420626" y="3795446"/>
            <a:ext cx="533400" cy="222231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97ECDF-8F37-1542-9A42-1360DC19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6" y="1371600"/>
            <a:ext cx="5410200" cy="432503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647455A-556B-CF42-9E97-89DF1C703451}"/>
              </a:ext>
            </a:extLst>
          </p:cNvPr>
          <p:cNvSpPr>
            <a:spLocks noGrp="1"/>
          </p:cNvSpPr>
          <p:nvPr/>
        </p:nvSpPr>
        <p:spPr>
          <a:xfrm>
            <a:off x="1794616" y="0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48AE753-2E33-4840-A374-E095510A4B66}"/>
              </a:ext>
            </a:extLst>
          </p:cNvPr>
          <p:cNvSpPr txBox="1"/>
          <p:nvPr/>
        </p:nvSpPr>
        <p:spPr>
          <a:xfrm>
            <a:off x="6724885" y="1752600"/>
            <a:ext cx="3574779" cy="230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at your Overview Page: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Edit (pencil icon)</a:t>
            </a:r>
          </a:p>
          <a:p>
            <a:pPr lvl="1"/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Delete (trash icon)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nector 11">
            <a:extLst>
              <a:ext uri="{FF2B5EF4-FFF2-40B4-BE49-F238E27FC236}">
                <a16:creationId xmlns:a16="http://schemas.microsoft.com/office/drawing/2014/main" id="{1B091ABD-C0C2-8E4C-A190-0D2802357464}"/>
              </a:ext>
            </a:extLst>
          </p:cNvPr>
          <p:cNvSpPr/>
          <p:nvPr/>
        </p:nvSpPr>
        <p:spPr>
          <a:xfrm>
            <a:off x="5680816" y="3539698"/>
            <a:ext cx="609600" cy="6096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F8216B4-3CE1-3942-BDE0-8D7D149D83B4}"/>
              </a:ext>
            </a:extLst>
          </p:cNvPr>
          <p:cNvSpPr txBox="1"/>
          <p:nvPr/>
        </p:nvSpPr>
        <p:spPr>
          <a:xfrm>
            <a:off x="6731416" y="3419328"/>
            <a:ext cx="3574779" cy="147732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your entire Overview/Bio or make the necessary 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3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9F256-ABC9-1342-B7FC-C1AA1657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39" y="1961772"/>
            <a:ext cx="5375228" cy="35695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C06D33-9C44-2F43-9F32-8049CAB3FA1E}"/>
              </a:ext>
            </a:extLst>
          </p:cNvPr>
          <p:cNvSpPr>
            <a:spLocks noGrp="1"/>
          </p:cNvSpPr>
          <p:nvPr/>
        </p:nvSpPr>
        <p:spPr>
          <a:xfrm>
            <a:off x="2216767" y="225412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F8FD8-5A66-884C-A01D-9298B4E33DB4}"/>
              </a:ext>
            </a:extLst>
          </p:cNvPr>
          <p:cNvSpPr txBox="1"/>
          <p:nvPr/>
        </p:nvSpPr>
        <p:spPr>
          <a:xfrm>
            <a:off x="7322167" y="2511412"/>
            <a:ext cx="3447546" cy="31393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“Save”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CTSI profile has been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update will push to the KSOM profile within 48 hours.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nector 4">
            <a:extLst>
              <a:ext uri="{FF2B5EF4-FFF2-40B4-BE49-F238E27FC236}">
                <a16:creationId xmlns:a16="http://schemas.microsoft.com/office/drawing/2014/main" id="{91E47A40-FA8A-4841-9C1C-48C080817FB9}"/>
              </a:ext>
            </a:extLst>
          </p:cNvPr>
          <p:cNvSpPr/>
          <p:nvPr/>
        </p:nvSpPr>
        <p:spPr>
          <a:xfrm>
            <a:off x="5580810" y="4385182"/>
            <a:ext cx="457200" cy="3048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40B04-E1BD-9248-A615-D60FB9AF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47" y="1911356"/>
            <a:ext cx="5806158" cy="31721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026D6-EF1B-2A48-8DEA-8597DDA00B17}"/>
              </a:ext>
            </a:extLst>
          </p:cNvPr>
          <p:cNvSpPr>
            <a:spLocks noGrp="1"/>
          </p:cNvSpPr>
          <p:nvPr/>
        </p:nvSpPr>
        <p:spPr>
          <a:xfrm>
            <a:off x="1820152" y="207988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168FF-A5D7-BB4A-90BD-C9AFC5A5D199}"/>
              </a:ext>
            </a:extLst>
          </p:cNvPr>
          <p:cNvSpPr txBox="1"/>
          <p:nvPr/>
        </p:nvSpPr>
        <p:spPr>
          <a:xfrm>
            <a:off x="6430876" y="2204178"/>
            <a:ext cx="3447546" cy="230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additional Assistance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the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CTSI Profiles FAQ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the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Profiles team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7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ck Theme">
      <a:dk1>
        <a:srgbClr val="343434"/>
      </a:dk1>
      <a:lt1>
        <a:srgbClr val="FFFEFD"/>
      </a:lt1>
      <a:dk2>
        <a:srgbClr val="990000"/>
      </a:dk2>
      <a:lt2>
        <a:srgbClr val="E7E6E6"/>
      </a:lt2>
      <a:accent1>
        <a:srgbClr val="FFCC00"/>
      </a:accent1>
      <a:accent2>
        <a:srgbClr val="C1531B"/>
      </a:accent2>
      <a:accent3>
        <a:srgbClr val="799A05"/>
      </a:accent3>
      <a:accent4>
        <a:srgbClr val="00609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259</Words>
  <Application>Microsoft Macintosh PowerPoint</Application>
  <PresentationFormat>Widescreen</PresentationFormat>
  <Paragraphs>60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Office Theme</vt:lpstr>
      <vt:lpstr>Keck School of Medicine of USC Updating Your Bio on CTSI 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Invest in  Reputation Management?</dc:title>
  <dc:creator>Goldkorn, Mickey</dc:creator>
  <cp:lastModifiedBy>Sullivan, Benjamin</cp:lastModifiedBy>
  <cp:revision>52</cp:revision>
  <dcterms:created xsi:type="dcterms:W3CDTF">2020-08-06T23:52:15Z</dcterms:created>
  <dcterms:modified xsi:type="dcterms:W3CDTF">2023-10-17T20:41:31Z</dcterms:modified>
</cp:coreProperties>
</file>